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76672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605575"/>
              <a:satOff val="15655"/>
              <a:lumOff val="22628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7AAA9"/>
              </a:solidFill>
              <a:prstDash val="solid"/>
              <a:miter lim="400000"/>
            </a:ln>
          </a:left>
          <a:right>
            <a:ln w="12700" cap="flat">
              <a:solidFill>
                <a:srgbClr val="A7AAA9"/>
              </a:solidFill>
              <a:prstDash val="solid"/>
              <a:miter lim="400000"/>
            </a:ln>
          </a:right>
          <a:top>
            <a:ln w="254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7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7AA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>
        <p:scale>
          <a:sx n="33" d="100"/>
          <a:sy n="33" d="100"/>
        </p:scale>
        <p:origin x="3064" y="1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70" y="-11526"/>
            <a:ext cx="12808459" cy="5179252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Título presentación"/>
          <p:cNvSpPr txBox="1"/>
          <p:nvPr/>
        </p:nvSpPr>
        <p:spPr>
          <a:xfrm>
            <a:off x="10170535" y="200579"/>
            <a:ext cx="210314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r">
              <a:defRPr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Título presentación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p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" descr="Image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239" y="4585874"/>
            <a:ext cx="12685078" cy="5179252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Título presentación"/>
          <p:cNvSpPr txBox="1"/>
          <p:nvPr/>
        </p:nvSpPr>
        <p:spPr>
          <a:xfrm>
            <a:off x="746991" y="9140299"/>
            <a:ext cx="2103141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Título presentación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p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352" y="4585874"/>
            <a:ext cx="12820905" cy="5179252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Título presentación"/>
          <p:cNvSpPr txBox="1"/>
          <p:nvPr/>
        </p:nvSpPr>
        <p:spPr>
          <a:xfrm>
            <a:off x="746991" y="9140299"/>
            <a:ext cx="2103141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Título presentación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py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8094" y="1181"/>
            <a:ext cx="10444812" cy="5179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46" y="4585331"/>
            <a:ext cx="12734292" cy="51792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p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4" y="4573174"/>
            <a:ext cx="12734292" cy="5179252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Título presentación"/>
          <p:cNvSpPr txBox="1"/>
          <p:nvPr/>
        </p:nvSpPr>
        <p:spPr>
          <a:xfrm>
            <a:off x="746991" y="9140299"/>
            <a:ext cx="2103141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Título presentación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py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008" y="-11526"/>
            <a:ext cx="12724384" cy="5179252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Título presentación"/>
          <p:cNvSpPr txBox="1"/>
          <p:nvPr/>
        </p:nvSpPr>
        <p:spPr>
          <a:xfrm>
            <a:off x="10170535" y="200579"/>
            <a:ext cx="210314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algn="r">
              <a:defRPr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Título presentación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" descr="Image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19" y="4574348"/>
            <a:ext cx="12685078" cy="5179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Image" descr="Image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59988" y="0"/>
            <a:ext cx="10444812" cy="5179238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ctr" defTabSz="17399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82" baseline="0">
          <a:solidFill>
            <a:srgbClr val="000000"/>
          </a:solidFill>
          <a:uFillTx/>
          <a:latin typeface="Calibri" panose="020F0502020204030204" pitchFamily="34" charset="0"/>
          <a:ea typeface="+mn-ea"/>
          <a:cs typeface="Calibri" panose="020F0502020204030204" pitchFamily="34" charset="0"/>
          <a:sym typeface="Canela Bold"/>
        </a:defRPr>
      </a:lvl1pPr>
      <a:lvl2pPr marL="0" marR="0" indent="457200" algn="ctr" defTabSz="17399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-82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17399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-82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17399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-82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17399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-82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17399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-82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17399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-82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17399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-82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17399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-82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-38" baseline="0">
          <a:solidFill>
            <a:srgbClr val="000000"/>
          </a:solidFill>
          <a:uFillTx/>
          <a:latin typeface="Graphik-SemiboldItalic"/>
          <a:ea typeface="Graphik-SemiboldItalic"/>
          <a:cs typeface="Graphik-SemiboldItalic"/>
          <a:sym typeface="Graphik Semibold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-38" baseline="0">
          <a:solidFill>
            <a:srgbClr val="000000"/>
          </a:solidFill>
          <a:uFillTx/>
          <a:latin typeface="Graphik-SemiboldItalic"/>
          <a:ea typeface="Graphik-SemiboldItalic"/>
          <a:cs typeface="Graphik-SemiboldItalic"/>
          <a:sym typeface="Graphik Semibold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-38" baseline="0">
          <a:solidFill>
            <a:srgbClr val="000000"/>
          </a:solidFill>
          <a:uFillTx/>
          <a:latin typeface="Graphik-SemiboldItalic"/>
          <a:ea typeface="Graphik-SemiboldItalic"/>
          <a:cs typeface="Graphik-SemiboldItalic"/>
          <a:sym typeface="Graphik Semibold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-38" baseline="0">
          <a:solidFill>
            <a:srgbClr val="000000"/>
          </a:solidFill>
          <a:uFillTx/>
          <a:latin typeface="Graphik-SemiboldItalic"/>
          <a:ea typeface="Graphik-SemiboldItalic"/>
          <a:cs typeface="Graphik-SemiboldItalic"/>
          <a:sym typeface="Graphik Semibold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-38" baseline="0">
          <a:solidFill>
            <a:srgbClr val="000000"/>
          </a:solidFill>
          <a:uFillTx/>
          <a:latin typeface="Graphik-SemiboldItalic"/>
          <a:ea typeface="Graphik-SemiboldItalic"/>
          <a:cs typeface="Graphik-SemiboldItalic"/>
          <a:sym typeface="Graphik Semibold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-38" baseline="0">
          <a:solidFill>
            <a:srgbClr val="000000"/>
          </a:solidFill>
          <a:uFillTx/>
          <a:latin typeface="Graphik-SemiboldItalic"/>
          <a:ea typeface="Graphik-SemiboldItalic"/>
          <a:cs typeface="Graphik-SemiboldItalic"/>
          <a:sym typeface="Graphik Semibold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-38" baseline="0">
          <a:solidFill>
            <a:srgbClr val="000000"/>
          </a:solidFill>
          <a:uFillTx/>
          <a:latin typeface="Graphik-SemiboldItalic"/>
          <a:ea typeface="Graphik-SemiboldItalic"/>
          <a:cs typeface="Graphik-SemiboldItalic"/>
          <a:sym typeface="Graphik Semibold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-38" baseline="0">
          <a:solidFill>
            <a:srgbClr val="000000"/>
          </a:solidFill>
          <a:uFillTx/>
          <a:latin typeface="Graphik-SemiboldItalic"/>
          <a:ea typeface="Graphik-SemiboldItalic"/>
          <a:cs typeface="Graphik-SemiboldItalic"/>
          <a:sym typeface="Graphik Semibold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-38" baseline="0">
          <a:solidFill>
            <a:srgbClr val="000000"/>
          </a:solidFill>
          <a:uFillTx/>
          <a:latin typeface="Graphik-SemiboldItalic"/>
          <a:ea typeface="Graphik-SemiboldItalic"/>
          <a:cs typeface="Graphik-SemiboldItalic"/>
          <a:sym typeface="Graphik Semibold"/>
        </a:defRPr>
      </a:lvl9pPr>
    </p:bodyStyle>
    <p:otherStyle>
      <a:lvl1pPr marL="0" marR="0" indent="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CFDD4F-B27C-FA41-8364-D6E268D4A4D7}"/>
              </a:ext>
            </a:extLst>
          </p:cNvPr>
          <p:cNvSpPr txBox="1"/>
          <p:nvPr/>
        </p:nvSpPr>
        <p:spPr>
          <a:xfrm>
            <a:off x="2721935" y="2441624"/>
            <a:ext cx="4976037" cy="5180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173393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EC" sz="3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Canela Text Regular"/>
                <a:cs typeface="Calibri" panose="020F0502020204030204" pitchFamily="34" charset="0"/>
                <a:sym typeface="Canela Text Regular"/>
              </a:rPr>
              <a:t>Tíulo Presentación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0A1D57-BE42-084D-9A23-3D08CA910D99}"/>
              </a:ext>
            </a:extLst>
          </p:cNvPr>
          <p:cNvSpPr txBox="1"/>
          <p:nvPr/>
        </p:nvSpPr>
        <p:spPr>
          <a:xfrm>
            <a:off x="2721935" y="3100842"/>
            <a:ext cx="8761228" cy="5180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173393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EC" sz="3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Canela Text Regular"/>
                <a:cs typeface="Calibri" panose="020F0502020204030204" pitchFamily="34" charset="0"/>
                <a:sym typeface="Canela Text Regular"/>
              </a:rPr>
              <a:t>Presentada  por: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7D224C-58FA-0946-B678-862A0F927C6B}"/>
              </a:ext>
            </a:extLst>
          </p:cNvPr>
          <p:cNvSpPr txBox="1"/>
          <p:nvPr/>
        </p:nvSpPr>
        <p:spPr>
          <a:xfrm>
            <a:off x="2721935" y="5658111"/>
            <a:ext cx="8761228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173393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EC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Canela Text Regular"/>
                <a:cs typeface="Calibri" panose="020F0502020204030204" pitchFamily="34" charset="0"/>
                <a:sym typeface="Canela Text Regular"/>
              </a:rPr>
              <a:t>Ciudad, fecha, año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CAD642-F0F1-344C-BE90-F652A385EAD3}"/>
              </a:ext>
            </a:extLst>
          </p:cNvPr>
          <p:cNvSpPr txBox="1"/>
          <p:nvPr/>
        </p:nvSpPr>
        <p:spPr>
          <a:xfrm>
            <a:off x="2721934" y="7385573"/>
            <a:ext cx="9250325" cy="7673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173393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EC" sz="1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Canela Text Regular"/>
                <a:cs typeface="Calibri" panose="020F0502020204030204" pitchFamily="34" charset="0"/>
                <a:sym typeface="Canela Text Regular"/>
              </a:rPr>
              <a:t>CONFIDENCIALIDAD. </a:t>
            </a:r>
            <a:r>
              <a:rPr kumimoji="0" lang="en-EC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Canela Text Regular"/>
                <a:cs typeface="Calibri" panose="020F0502020204030204" pitchFamily="34" charset="0"/>
                <a:sym typeface="Canela Text Regular"/>
              </a:rPr>
              <a:t>Este documento contiene información de uso exclusivo de Saludsa.</a:t>
            </a:r>
          </a:p>
          <a:p>
            <a:pPr marL="0" marR="0" indent="0" algn="l" defTabSz="173393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EC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Canela Text Regular"/>
                <a:cs typeface="Calibri" panose="020F0502020204030204" pitchFamily="34" charset="0"/>
                <a:sym typeface="Canela Text Regular"/>
              </a:rPr>
              <a:t>Su distribución y reproducción total o parcial a personal ajeno a Saludsa está prohibido a menos que tenga autorización por escrito.</a:t>
            </a:r>
          </a:p>
          <a:p>
            <a:pPr marL="0" marR="0" indent="0" algn="l" defTabSz="173393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EC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ea typeface="Canela Text Regular"/>
              <a:cs typeface="Calibri" panose="020F0502020204030204" pitchFamily="34" charset="0"/>
              <a:sym typeface="Canela Text Regular"/>
            </a:endParaRPr>
          </a:p>
          <a:p>
            <a:pPr marL="0" marR="0" indent="0" algn="l" defTabSz="173393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EC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Canela Text Regular"/>
                <a:cs typeface="Calibri" panose="020F0502020204030204" pitchFamily="34" charset="0"/>
                <a:sym typeface="Canela Text Regular"/>
              </a:rPr>
              <a:t>Todos los derechos reservados Saludsa 2021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43B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73393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43B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73393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50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Canela Text Regular</vt:lpstr>
      <vt:lpstr>Graphik-SemiboldItalic</vt:lpstr>
      <vt:lpstr>Helvetica Neue</vt:lpstr>
      <vt:lpstr>23_ClassicWhite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7</cp:revision>
  <dcterms:modified xsi:type="dcterms:W3CDTF">2021-02-01T16:55:19Z</dcterms:modified>
</cp:coreProperties>
</file>