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1" name="Shape 8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Inic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9911" y="-9299"/>
            <a:ext cx="23949363" cy="5696853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Título presentación"/>
          <p:cNvSpPr txBox="1"/>
          <p:nvPr/>
        </p:nvSpPr>
        <p:spPr>
          <a:xfrm>
            <a:off x="21099009" y="225979"/>
            <a:ext cx="240146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r" defTabSz="1733930">
              <a:defRPr sz="2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Título presentación</a:t>
            </a:r>
          </a:p>
        </p:txBody>
      </p:sp>
      <p:sp>
        <p:nvSpPr>
          <p:cNvPr id="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3699" y="-19718"/>
            <a:ext cx="24036970" cy="5717692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Título presentación"/>
          <p:cNvSpPr txBox="1"/>
          <p:nvPr/>
        </p:nvSpPr>
        <p:spPr>
          <a:xfrm>
            <a:off x="21099009" y="225979"/>
            <a:ext cx="240146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r" defTabSz="1733930">
              <a:defRPr sz="2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Título presentación</a:t>
            </a:r>
          </a:p>
        </p:txBody>
      </p:sp>
      <p:sp>
        <p:nvSpPr>
          <p:cNvPr id="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0967" y="7987367"/>
            <a:ext cx="24102116" cy="5721137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Título presentación"/>
          <p:cNvSpPr txBox="1"/>
          <p:nvPr/>
        </p:nvSpPr>
        <p:spPr>
          <a:xfrm>
            <a:off x="880609" y="13103780"/>
            <a:ext cx="240146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r" defTabSz="1733930">
              <a:defRPr sz="2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Título presentación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4" y="8031616"/>
            <a:ext cx="23936512" cy="5704743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Título presentación"/>
          <p:cNvSpPr txBox="1"/>
          <p:nvPr/>
        </p:nvSpPr>
        <p:spPr>
          <a:xfrm>
            <a:off x="880609" y="13103780"/>
            <a:ext cx="240146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r" defTabSz="1733930">
              <a:defRPr sz="2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Título presentación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53740"/>
            <a:ext cx="24384001" cy="13823480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1730" y="14397"/>
            <a:ext cx="24060147" cy="5708020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Título presentación"/>
          <p:cNvSpPr txBox="1"/>
          <p:nvPr/>
        </p:nvSpPr>
        <p:spPr>
          <a:xfrm>
            <a:off x="21099009" y="225979"/>
            <a:ext cx="240146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r" defTabSz="1733930">
              <a:defRPr sz="2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Título presentación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3515" y="8099390"/>
            <a:ext cx="24100555" cy="5695588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Título presentación"/>
          <p:cNvSpPr txBox="1"/>
          <p:nvPr/>
        </p:nvSpPr>
        <p:spPr>
          <a:xfrm>
            <a:off x="880609" y="13103780"/>
            <a:ext cx="240146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r" defTabSz="1733930">
              <a:defRPr sz="2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Título presentación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53741"/>
            <a:ext cx="24384001" cy="1382348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resentation Title"/>
          <p:cNvSpPr txBox="1"/>
          <p:nvPr>
            <p:ph type="title" hasCustomPrompt="1"/>
          </p:nvPr>
        </p:nvSpPr>
        <p:spPr>
          <a:xfrm>
            <a:off x="8277104" y="10860860"/>
            <a:ext cx="21945601" cy="426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4" name="Body Level One…"/>
          <p:cNvSpPr txBox="1"/>
          <p:nvPr>
            <p:ph type="body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12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9" strike="noStrike" sz="60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