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" name="Shape 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defTabSz="821531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28" strike="noStrike" sz="1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657"/>
            <a:ext cx="24384001" cy="1381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55798" b="0"/>
          <a:stretch>
            <a:fillRect/>
          </a:stretch>
        </p:blipFill>
        <p:spPr>
          <a:xfrm>
            <a:off x="-1023997" y="-461015"/>
            <a:ext cx="15073892" cy="14209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394" y="559314"/>
            <a:ext cx="23962472" cy="51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62" y="12922378"/>
            <a:ext cx="23832067" cy="3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657"/>
            <a:ext cx="24384001" cy="1381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8266" y="1872698"/>
            <a:ext cx="18493270" cy="11855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650" y="559314"/>
            <a:ext cx="23962472" cy="51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1" y="12922378"/>
            <a:ext cx="23832113" cy="3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39" y="12921214"/>
            <a:ext cx="20087422" cy="39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7819" y="-82907"/>
            <a:ext cx="5228362" cy="1522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5" y="12921214"/>
            <a:ext cx="20087421" cy="39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7440" y="-33190"/>
            <a:ext cx="5049119" cy="1375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87" y="558705"/>
            <a:ext cx="24018963" cy="517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72" y="12937916"/>
            <a:ext cx="23832065" cy="3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657"/>
            <a:ext cx="24384001" cy="1381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9898" y="431891"/>
            <a:ext cx="7546960" cy="13289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"/>
          <p:cNvSpPr txBox="1"/>
          <p:nvPr/>
        </p:nvSpPr>
        <p:spPr>
          <a:xfrm>
            <a:off x="2315595" y="13005880"/>
            <a:ext cx="381534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394" y="558705"/>
            <a:ext cx="24018963" cy="517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5" y="12937916"/>
            <a:ext cx="23832067" cy="3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657"/>
            <a:ext cx="24384001" cy="1381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940" y="-1080685"/>
            <a:ext cx="12147004" cy="14892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7" y="559314"/>
            <a:ext cx="23962477" cy="51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" y="12937916"/>
            <a:ext cx="23832114" cy="3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657"/>
            <a:ext cx="24384001" cy="1381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6335" y="197550"/>
            <a:ext cx="13487497" cy="13589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850" y="559314"/>
            <a:ext cx="23962470" cy="51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8" y="12937916"/>
            <a:ext cx="23832114" cy="3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657"/>
            <a:ext cx="24384001" cy="1381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6823" y="359735"/>
            <a:ext cx="11716462" cy="13426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